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393882-3EA0-49D0-8C4D-98964E22316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94B075-E824-4BF5-B823-5DEA1F2A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8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2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6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7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7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9EF3-A0C3-4B5B-AFC3-53CB37A43A59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700F-A36B-4B20-9FF0-DB434CFC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467600" cy="2709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276600"/>
            <a:ext cx="6934200" cy="838200"/>
          </a:xfrm>
        </p:spPr>
        <p:txBody>
          <a:bodyPr>
            <a:normAutofit fontScale="92500"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create a profile in ADP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3" y="5652655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note: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questions with a red asterisk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completed to continue the application process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2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9006" r="7682" b="5080"/>
          <a:stretch/>
        </p:blipFill>
        <p:spPr bwMode="auto">
          <a:xfrm>
            <a:off x="-28786" y="0"/>
            <a:ext cx="500256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3" y="304800"/>
            <a:ext cx="419099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First-time applicants must register and create a profile before applying for a job. After applicants register on the Log In, they complete the steps in the Register for Applicant Services wizard.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8" t="31435" r="34454" b="17897"/>
          <a:stretch/>
        </p:blipFill>
        <p:spPr bwMode="auto">
          <a:xfrm>
            <a:off x="4343400" y="3733800"/>
            <a:ext cx="4535826" cy="299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855" y="4759773"/>
            <a:ext cx="3962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Returning applicants who want to apply to another job must first log on, but their previously entered information is populated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7805" r="6974" b="33114"/>
          <a:stretch/>
        </p:blipFill>
        <p:spPr bwMode="auto">
          <a:xfrm>
            <a:off x="152400" y="25908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Step 1: Enter Contact Information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417721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applicant enters his or her first name, last name and email </a:t>
            </a:r>
            <a:r>
              <a:rPr lang="en-US" sz="3200" dirty="0" smtClean="0">
                <a:solidFill>
                  <a:srgbClr val="FF0000"/>
                </a:solidFill>
              </a:rPr>
              <a:t>address.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117764"/>
            <a:ext cx="8229600" cy="1143000"/>
          </a:xfrm>
        </p:spPr>
        <p:txBody>
          <a:bodyPr/>
          <a:lstStyle/>
          <a:p>
            <a:r>
              <a:rPr lang="en-US" dirty="0" smtClean="0"/>
              <a:t>Step 2: Get User ID &amp; Password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8689" r="21089" b="26988"/>
          <a:stretch/>
        </p:blipFill>
        <p:spPr bwMode="auto">
          <a:xfrm>
            <a:off x="193964" y="2743200"/>
            <a:ext cx="845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164" y="11430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When the applicant enters a user ID, a message is displayed, indicating whether the user ID is available. 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When the applicant created a password, the Password Strength bar indicates the strength of the password. 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Select Security Questions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9" t="13316" r="19022" b="6483"/>
          <a:stretch/>
        </p:blipFill>
        <p:spPr bwMode="auto">
          <a:xfrm>
            <a:off x="228600" y="2393400"/>
            <a:ext cx="8686800" cy="43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applicant selects security questions and provides answers.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0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Review and Submit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95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The applicant reviews the user ID, contact information, and security questions and answers. When the applicant clicks Submit, a message is displayed, indicating that an email communication with the applicant’s user ID has been sent to the provided email address. 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3" y="3048000"/>
            <a:ext cx="861749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0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216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Step 1: Enter Contact Information </vt:lpstr>
      <vt:lpstr>Step 2: Get User ID &amp; Password</vt:lpstr>
      <vt:lpstr>Step 3: Select Security Questions</vt:lpstr>
      <vt:lpstr>Step 4: Review and Submit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</dc:title>
  <dc:creator>Rea Kostopulos</dc:creator>
  <cp:lastModifiedBy>Rea Kostopulos</cp:lastModifiedBy>
  <cp:revision>19</cp:revision>
  <cp:lastPrinted>2015-09-16T13:49:10Z</cp:lastPrinted>
  <dcterms:created xsi:type="dcterms:W3CDTF">2015-09-14T17:04:22Z</dcterms:created>
  <dcterms:modified xsi:type="dcterms:W3CDTF">2015-10-15T16:00:30Z</dcterms:modified>
</cp:coreProperties>
</file>