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5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8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8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1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5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7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C9DA-2485-4D49-994F-F3BC97022E0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580A-CA33-461F-B993-85ECAA7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49382"/>
            <a:ext cx="6996545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92582"/>
            <a:ext cx="9144000" cy="11620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Apply in ADP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257800"/>
            <a:ext cx="7467600" cy="140017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Please note:</a:t>
            </a:r>
          </a:p>
          <a:p>
            <a:pPr algn="l"/>
            <a:r>
              <a:rPr lang="en-US" sz="2400" dirty="0" smtClean="0"/>
              <a:t>All questions with a red asterisk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</a:p>
          <a:p>
            <a:pPr algn="l"/>
            <a:r>
              <a:rPr lang="en-US" sz="2400" dirty="0" smtClean="0"/>
              <a:t>Must be completed to continue the application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733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1. Personal Information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" t="11786" r="4910" b="6176"/>
          <a:stretch/>
        </p:blipFill>
        <p:spPr bwMode="auto">
          <a:xfrm>
            <a:off x="318233" y="2438400"/>
            <a:ext cx="845990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587" y="13716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Upload Resume, enter contact information(name, address, email address) and voluntary self identification information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9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2" y="0"/>
            <a:ext cx="8229600" cy="1143000"/>
          </a:xfrm>
        </p:spPr>
        <p:txBody>
          <a:bodyPr/>
          <a:lstStyle/>
          <a:p>
            <a:r>
              <a:rPr lang="en-US" dirty="0" smtClean="0"/>
              <a:t>2. Additional Information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9322" r="7236" b="10496"/>
          <a:stretch/>
        </p:blipFill>
        <p:spPr bwMode="auto">
          <a:xfrm>
            <a:off x="108098" y="2133600"/>
            <a:ext cx="888350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337" y="91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Attach other documents(cover letter, writing sample), professional background(education, employment history, skills, licenses and certifications, memberships)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4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57250"/>
          </a:xfrm>
        </p:spPr>
        <p:txBody>
          <a:bodyPr/>
          <a:lstStyle/>
          <a:p>
            <a:r>
              <a:rPr lang="en-US" dirty="0" smtClean="0"/>
              <a:t>3. Questions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0" t="10626" r="6349" b="10454"/>
          <a:stretch/>
        </p:blipFill>
        <p:spPr bwMode="auto">
          <a:xfrm>
            <a:off x="190500" y="2038529"/>
            <a:ext cx="8763000" cy="462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838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Eligible to work in the USA, drivers license, previously employed by us, school name, company name and address, references, applicant signature.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35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4. Review and Submit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t="10733" r="6162" b="8452"/>
          <a:stretch/>
        </p:blipFill>
        <p:spPr bwMode="auto">
          <a:xfrm>
            <a:off x="228600" y="2057400"/>
            <a:ext cx="866655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14300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Review personal information, additional information and questions. Agree to Attestation and submit.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8158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to Apply in ADP</vt:lpstr>
      <vt:lpstr>1. Personal Information</vt:lpstr>
      <vt:lpstr>2. Additional Information</vt:lpstr>
      <vt:lpstr>3. Questions</vt:lpstr>
      <vt:lpstr>4. Review and Submit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a job in ADP</dc:title>
  <dc:creator>Rea Kostopulos</dc:creator>
  <cp:lastModifiedBy>Rea Kostopulos</cp:lastModifiedBy>
  <cp:revision>12</cp:revision>
  <dcterms:created xsi:type="dcterms:W3CDTF">2015-10-15T13:49:10Z</dcterms:created>
  <dcterms:modified xsi:type="dcterms:W3CDTF">2015-10-15T16:02:11Z</dcterms:modified>
</cp:coreProperties>
</file>